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9" r:id="rId4"/>
    <p:sldId id="260" r:id="rId5"/>
    <p:sldId id="262" r:id="rId6"/>
    <p:sldId id="271" r:id="rId7"/>
    <p:sldId id="275" r:id="rId8"/>
    <p:sldId id="265" r:id="rId9"/>
    <p:sldId id="261" r:id="rId10"/>
    <p:sldId id="263" r:id="rId11"/>
    <p:sldId id="264" r:id="rId12"/>
    <p:sldId id="266" r:id="rId13"/>
    <p:sldId id="267" r:id="rId14"/>
    <p:sldId id="286" r:id="rId15"/>
    <p:sldId id="287" r:id="rId16"/>
    <p:sldId id="268" r:id="rId17"/>
    <p:sldId id="270" r:id="rId18"/>
    <p:sldId id="272" r:id="rId19"/>
    <p:sldId id="273" r:id="rId20"/>
    <p:sldId id="288" r:id="rId21"/>
    <p:sldId id="274" r:id="rId22"/>
    <p:sldId id="276" r:id="rId23"/>
    <p:sldId id="291" r:id="rId24"/>
    <p:sldId id="277" r:id="rId25"/>
    <p:sldId id="280" r:id="rId26"/>
    <p:sldId id="283" r:id="rId27"/>
    <p:sldId id="278" r:id="rId28"/>
    <p:sldId id="289" r:id="rId29"/>
    <p:sldId id="279" r:id="rId30"/>
    <p:sldId id="281" r:id="rId31"/>
    <p:sldId id="293" r:id="rId32"/>
    <p:sldId id="282" r:id="rId33"/>
    <p:sldId id="285" r:id="rId34"/>
    <p:sldId id="295" r:id="rId35"/>
    <p:sldId id="29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B1812-2B8C-F927-06D5-023A8EBC038C}" v="273" dt="2025-05-29T17:38:02.711"/>
    <p1510:client id="{36F71744-DE66-300C-C94A-427DC095807D}" v="2" dt="2025-05-30T08:55:46.281"/>
    <p1510:client id="{412AEAC1-AAB6-54E3-9F0E-0EBF31731719}" v="813" dt="2025-05-29T15:12:28.180"/>
    <p1510:client id="{8BD49EBD-BFAA-B641-6FEC-BD7554805DF0}" v="650" dt="2025-05-29T15:24:19.679"/>
    <p1510:client id="{B1FB81A4-D5AE-3EA0-6EB4-643FF59BD1BF}" v="7" dt="2025-05-29T16:51:13.776"/>
    <p1510:client id="{DCD52754-C609-BA31-E89D-B37EF4871367}" v="18" dt="2025-05-29T17:02:50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AE9F0-9D31-4E46-BBD9-A35C8DC74E57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83EB0-53A1-4454-97EA-DAD360EF1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44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5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11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21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13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7DE09-9785-CB37-A136-9F2F700B6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1BAE8-E85D-158E-2EFB-E5EE81503B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421E9-2DEB-C205-9C19-CDEDEEE5C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48BF2-235D-D719-D3BE-2CA7F48286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9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010D5-7FA4-DF6F-CF60-A2F267958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36E72-6653-33C4-7206-24745AF84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651EB-11AC-E96D-2389-2130AAF19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D6AD3-D0C8-6CE9-B41E-F8DE75345C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4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79B29-216E-3792-90FE-052B4A0C3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46296-B3C0-2A2E-227B-30D6C0AFB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CCAB3-DDFC-8587-5307-B6E57660D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29B14-1B2F-58C7-E36E-8EE80DD33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99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CB6DB-9028-17E5-9085-8BCD1169E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418790-966D-90E4-AABD-318A54439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2F332-C642-76F1-8CA9-32B90D277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E3BD2-DE2F-3E39-4452-5B5CA925A3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29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00B01-C42C-E1BB-3615-6730536A7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083B1A-90F0-0ED0-CFF0-44B97582E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A38B2-1CF3-817C-0E83-FAB232D79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0DDF4-99AA-A9A5-9184-A16A700683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29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BEC05-817E-1EFC-2FBB-9EC8F3B0D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0360A-C0C2-7371-8BC3-ACC8AAEA7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8BD21-E2CA-4E75-74F4-3D5E00CBE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FE325-241F-7DBC-66FA-5BFD8E0E00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42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93D05-8BDE-C988-2D50-93BC53A4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66A113-28D7-8695-6C75-E84A4CDAC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8D3B8-2201-7D7D-FF3D-003D0A9B0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A63D3-160C-EA89-79EE-1AD15254A8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15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A507A-C997-F83F-C63A-5B78D3EB4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C9EC5-4E40-3D7F-30D5-D8028ED0A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C25A-17D8-9209-2536-B7B27D63B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CF578-5F9F-A98F-B22E-DAEC8BEB81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92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A81D7-1964-47A0-D568-0E008FDCB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A8F99-078A-5367-79BA-A7C49E5BA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D7A0F5-5A7E-F041-75E2-4814732F1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8A4C7-16B9-F612-4C43-3EDDD590FF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94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20DF-B8C4-B003-F7B1-771402A8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EDE395-FC69-7147-C28A-C960D819E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08145-88CA-E818-C173-081B3F17B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90D7E-67CA-FA1F-FA4D-0ECECB05E7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80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AF57-D10E-DEB8-4033-C8EA32156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5647BB-72A4-5C6F-B5BB-DFA55AA41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ACB33-7A6C-1296-A77A-77EAFBB8A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1FAE7-5203-5DB0-C6C1-E315AAB17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66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95E1B-346C-9200-A0CF-C79584AB9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6FFC4-6440-68F6-67F6-15062A817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2B6A6-958A-62FD-AC00-6A4FB41AE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B3B66-4994-37AC-2C44-88CABC22F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66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95E1B-346C-9200-A0CF-C79584AB9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6FFC4-6440-68F6-67F6-15062A817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2B6A6-958A-62FD-AC00-6A4FB41AE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B3B66-4994-37AC-2C44-88CABC22F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7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5B092-9F14-3C77-3A4B-A908F5CB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2621E-B8CB-43CF-6ED0-4431832AF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12993-31CE-E064-E146-C89A021F7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2345B-CAA5-38B2-4C1C-B28406202E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19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83EB0-53A1-4454-97EA-DAD360EF1B2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6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25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2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7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6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5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5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5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9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3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1A8BB-D0EC-4A39-9E9B-85DC5846BD1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C15C0-0E2A-4151-93C7-372542FDD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6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7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5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122.png"/><Relationship Id="rId4" Type="http://schemas.openxmlformats.org/officeDocument/2006/relationships/image" Target="../media/image124.png"/><Relationship Id="rId9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32582" t="46856" r="32423" b="6275"/>
          <a:stretch/>
        </p:blipFill>
        <p:spPr bwMode="auto">
          <a:xfrm>
            <a:off x="1" y="0"/>
            <a:ext cx="12296502" cy="6941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2"/>
          <a:srcRect l="42789" t="60115" r="35898" b="7976"/>
          <a:stretch/>
        </p:blipFill>
        <p:spPr bwMode="auto">
          <a:xfrm>
            <a:off x="4145280" y="0"/>
            <a:ext cx="7829005" cy="66098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2"/>
          <a:srcRect l="32532" t="10257" r="39103" b="49287"/>
          <a:stretch/>
        </p:blipFill>
        <p:spPr bwMode="auto">
          <a:xfrm>
            <a:off x="-104503" y="0"/>
            <a:ext cx="5216434" cy="3602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27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157" t="12908" r="14749" b="9840"/>
          <a:stretch/>
        </p:blipFill>
        <p:spPr>
          <a:xfrm>
            <a:off x="-3147" y="0"/>
            <a:ext cx="12191968" cy="685800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2"/>
          <a:srcRect l="17112" t="87990" r="64622" b="9402"/>
          <a:stretch/>
        </p:blipFill>
        <p:spPr bwMode="auto">
          <a:xfrm>
            <a:off x="6097427" y="400172"/>
            <a:ext cx="5211192" cy="418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9880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E5292611-FFDC-08A4-2A71-4751D2771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65108" cy="2890297"/>
          </a:xfrm>
          <a:prstGeom prst="rect">
            <a:avLst/>
          </a:prstGeom>
        </p:spPr>
      </p:pic>
      <p:pic>
        <p:nvPicPr>
          <p:cNvPr id="4" name="Picture 3" descr="A screenshot of a blue and white screen&#10;&#10;AI-generated content may be incorrect.">
            <a:extLst>
              <a:ext uri="{FF2B5EF4-FFF2-40B4-BE49-F238E27FC236}">
                <a16:creationId xmlns:a16="http://schemas.microsoft.com/office/drawing/2014/main" id="{105D9558-F3B7-92AE-B6B6-DB9739E68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846" y="998840"/>
            <a:ext cx="4737594" cy="2928726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564FC3A-B75F-5F3D-7DD3-66359A01BB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053" y="3927566"/>
            <a:ext cx="4736387" cy="2160089"/>
          </a:xfrm>
          <a:prstGeom prst="rect">
            <a:avLst/>
          </a:prstGeom>
        </p:spPr>
      </p:pic>
      <p:pic>
        <p:nvPicPr>
          <p:cNvPr id="8" name="Picture 7" descr="A red numbers on a blue background&#10;&#10;AI-generated content may be incorrect.">
            <a:extLst>
              <a:ext uri="{FF2B5EF4-FFF2-40B4-BE49-F238E27FC236}">
                <a16:creationId xmlns:a16="http://schemas.microsoft.com/office/drawing/2014/main" id="{7A0305C3-CCD8-A1A6-9009-C2A18031E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2929" y="4268470"/>
            <a:ext cx="3852288" cy="18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8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6929" t="12573" r="34500" b="5355"/>
          <a:stretch/>
        </p:blipFill>
        <p:spPr>
          <a:xfrm>
            <a:off x="-68675" y="-26126"/>
            <a:ext cx="6548607" cy="68330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7429" t="56254" r="50285" b="27505"/>
          <a:stretch/>
        </p:blipFill>
        <p:spPr>
          <a:xfrm>
            <a:off x="5421017" y="4995569"/>
            <a:ext cx="6401554" cy="18113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56071" t="57391" r="31215" b="25652"/>
          <a:stretch/>
        </p:blipFill>
        <p:spPr>
          <a:xfrm>
            <a:off x="6479932" y="409302"/>
            <a:ext cx="2882538" cy="2162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7429" t="74505" r="50285" b="9720"/>
          <a:stretch/>
        </p:blipFill>
        <p:spPr>
          <a:xfrm>
            <a:off x="5286720" y="3168059"/>
            <a:ext cx="6670147" cy="1833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6071" t="69983" r="31215" b="11778"/>
          <a:stretch/>
        </p:blipFill>
        <p:spPr>
          <a:xfrm>
            <a:off x="9362470" y="406681"/>
            <a:ext cx="2882538" cy="232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6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929" t="12573" r="61491" b="67494"/>
          <a:stretch/>
        </p:blipFill>
        <p:spPr>
          <a:xfrm>
            <a:off x="-73446" y="617049"/>
            <a:ext cx="2771819" cy="1659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8561" t="47346" r="16643" b="6919"/>
          <a:stretch/>
        </p:blipFill>
        <p:spPr>
          <a:xfrm>
            <a:off x="2501167" y="-110169"/>
            <a:ext cx="3706986" cy="6780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1000" t="9651" r="34643" b="66603"/>
          <a:stretch/>
        </p:blipFill>
        <p:spPr>
          <a:xfrm>
            <a:off x="9181" y="2479712"/>
            <a:ext cx="2686476" cy="2499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9286" t="18921" r="53428" b="44127"/>
          <a:stretch/>
        </p:blipFill>
        <p:spPr>
          <a:xfrm>
            <a:off x="6206762" y="1074459"/>
            <a:ext cx="6098921" cy="441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7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sitting at a microphone&#10;&#10;AI-generated content may be incorrect.">
            <a:extLst>
              <a:ext uri="{FF2B5EF4-FFF2-40B4-BE49-F238E27FC236}">
                <a16:creationId xmlns:a16="http://schemas.microsoft.com/office/drawing/2014/main" id="{C39930EB-9937-D529-5940-CDF0707F4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510" y="2228663"/>
            <a:ext cx="3230479" cy="2307056"/>
          </a:xfrm>
          <a:prstGeom prst="rect">
            <a:avLst/>
          </a:prstGeom>
        </p:spPr>
      </p:pic>
      <p:pic>
        <p:nvPicPr>
          <p:cNvPr id="15" name="Picture 14" descr="A person speaking into a microphone&#10;&#10;AI-generated content may be incorrect.">
            <a:extLst>
              <a:ext uri="{FF2B5EF4-FFF2-40B4-BE49-F238E27FC236}">
                <a16:creationId xmlns:a16="http://schemas.microsoft.com/office/drawing/2014/main" id="{4D547BB4-EA7C-EE7D-561C-0FB5BC28D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899" y="2234581"/>
            <a:ext cx="3228475" cy="2241885"/>
          </a:xfrm>
          <a:prstGeom prst="rect">
            <a:avLst/>
          </a:prstGeom>
        </p:spPr>
      </p:pic>
      <p:pic>
        <p:nvPicPr>
          <p:cNvPr id="16" name="Picture 15" descr="A person in a black shirt&#10;&#10;AI-generated content may be incorrect.">
            <a:extLst>
              <a:ext uri="{FF2B5EF4-FFF2-40B4-BE49-F238E27FC236}">
                <a16:creationId xmlns:a16="http://schemas.microsoft.com/office/drawing/2014/main" id="{2AF92DE2-5023-DA62-6C9B-8D8D28CDE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542" y="-72437"/>
            <a:ext cx="3200171" cy="2241130"/>
          </a:xfrm>
          <a:prstGeom prst="rect">
            <a:avLst/>
          </a:prstGeom>
        </p:spPr>
      </p:pic>
      <p:pic>
        <p:nvPicPr>
          <p:cNvPr id="17" name="Picture 16" descr="A person in a cap with a microphone&#10;&#10;AI-generated content may be incorrect.">
            <a:extLst>
              <a:ext uri="{FF2B5EF4-FFF2-40B4-BE49-F238E27FC236}">
                <a16:creationId xmlns:a16="http://schemas.microsoft.com/office/drawing/2014/main" id="{9B7A803A-034D-4F93-FB30-0A3F61357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097" y="4566484"/>
            <a:ext cx="3228474" cy="2289510"/>
          </a:xfrm>
          <a:prstGeom prst="rect">
            <a:avLst/>
          </a:prstGeom>
        </p:spPr>
      </p:pic>
      <p:pic>
        <p:nvPicPr>
          <p:cNvPr id="18" name="Picture 17" descr="A person sitting at a table with a microphone&#10;&#10;AI-generated content may be incorrect.">
            <a:extLst>
              <a:ext uri="{FF2B5EF4-FFF2-40B4-BE49-F238E27FC236}">
                <a16:creationId xmlns:a16="http://schemas.microsoft.com/office/drawing/2014/main" id="{88889126-9954-BC8C-0E6B-F1CF9E362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3418" y="4537494"/>
            <a:ext cx="3288131" cy="2288006"/>
          </a:xfrm>
          <a:prstGeom prst="rect">
            <a:avLst/>
          </a:prstGeom>
        </p:spPr>
      </p:pic>
      <p:pic>
        <p:nvPicPr>
          <p:cNvPr id="19" name="Picture 18" descr="A person sitting at a table with two microphones&#10;&#10;AI-generated content may be incorrect.">
            <a:extLst>
              <a:ext uri="{FF2B5EF4-FFF2-40B4-BE49-F238E27FC236}">
                <a16:creationId xmlns:a16="http://schemas.microsoft.com/office/drawing/2014/main" id="{41234CDF-6A00-317F-8B6D-DFA20CA73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3101" y="4483014"/>
            <a:ext cx="3202472" cy="2290923"/>
          </a:xfrm>
          <a:prstGeom prst="rect">
            <a:avLst/>
          </a:prstGeom>
        </p:spPr>
      </p:pic>
      <p:pic>
        <p:nvPicPr>
          <p:cNvPr id="20" name="Picture 19" descr="A person sitting at a desk with microphones&#10;&#10;AI-generated content may be incorrect.">
            <a:extLst>
              <a:ext uri="{FF2B5EF4-FFF2-40B4-BE49-F238E27FC236}">
                <a16:creationId xmlns:a16="http://schemas.microsoft.com/office/drawing/2014/main" id="{00F382B5-9821-A17F-CEA4-E96739B04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0082" y="2228663"/>
            <a:ext cx="3206349" cy="2216251"/>
          </a:xfrm>
          <a:prstGeom prst="rect">
            <a:avLst/>
          </a:prstGeom>
        </p:spPr>
      </p:pic>
      <p:pic>
        <p:nvPicPr>
          <p:cNvPr id="21" name="Picture 20" descr="A person sitting at a desk with a microphone&#10;&#10;AI-generated content may be incorrect.">
            <a:extLst>
              <a:ext uri="{FF2B5EF4-FFF2-40B4-BE49-F238E27FC236}">
                <a16:creationId xmlns:a16="http://schemas.microsoft.com/office/drawing/2014/main" id="{CF788DC8-EB0A-82AF-75DB-C75B0ABD6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7651" y="-75698"/>
            <a:ext cx="3200901" cy="2316079"/>
          </a:xfrm>
          <a:prstGeom prst="rect">
            <a:avLst/>
          </a:prstGeom>
        </p:spPr>
      </p:pic>
      <p:pic>
        <p:nvPicPr>
          <p:cNvPr id="22" name="Picture 21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D582791B-10B8-5994-E1B8-E0DB946DAB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9097" y="1317834"/>
            <a:ext cx="2909945" cy="922547"/>
          </a:xfrm>
          <a:prstGeom prst="rect">
            <a:avLst/>
          </a:prstGeom>
        </p:spPr>
      </p:pic>
      <p:pic>
        <p:nvPicPr>
          <p:cNvPr id="4" name="Picture 3" descr="A person and person raising their hands&#10;&#10;AI-generated content may be incorrect.">
            <a:extLst>
              <a:ext uri="{FF2B5EF4-FFF2-40B4-BE49-F238E27FC236}">
                <a16:creationId xmlns:a16="http://schemas.microsoft.com/office/drawing/2014/main" id="{5A152B26-28BF-94D0-6E25-C04345CA38B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929" t="12573" r="61491" b="67494"/>
          <a:stretch/>
        </p:blipFill>
        <p:spPr>
          <a:xfrm>
            <a:off x="0" y="25578"/>
            <a:ext cx="2450494" cy="127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0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raising their hands&#10;&#10;AI-generated content may be incorrect.">
            <a:extLst>
              <a:ext uri="{FF2B5EF4-FFF2-40B4-BE49-F238E27FC236}">
                <a16:creationId xmlns:a16="http://schemas.microsoft.com/office/drawing/2014/main" id="{6E58E704-C3E7-4D00-B05B-29CFCDCDC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9" t="12573" r="61491" b="67494"/>
          <a:stretch/>
        </p:blipFill>
        <p:spPr>
          <a:xfrm>
            <a:off x="225071" y="421878"/>
            <a:ext cx="2771819" cy="1659617"/>
          </a:xfrm>
          <a:prstGeom prst="rect">
            <a:avLst/>
          </a:prstGeom>
        </p:spPr>
      </p:pic>
      <p:pic>
        <p:nvPicPr>
          <p:cNvPr id="4" name="Picture 3" descr="A person pointing to a book&#10;&#10;AI-generated content may be incorrect.">
            <a:extLst>
              <a:ext uri="{FF2B5EF4-FFF2-40B4-BE49-F238E27FC236}">
                <a16:creationId xmlns:a16="http://schemas.microsoft.com/office/drawing/2014/main" id="{FFA17F9B-620A-9854-667C-490FC581D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951" y="57150"/>
            <a:ext cx="3933825" cy="6800850"/>
          </a:xfrm>
          <a:prstGeom prst="rect">
            <a:avLst/>
          </a:prstGeom>
        </p:spPr>
      </p:pic>
      <p:pic>
        <p:nvPicPr>
          <p:cNvPr id="5" name="Picture 4" descr="A group of blue letters&#10;&#10;AI-generated content may be incorrect.">
            <a:extLst>
              <a:ext uri="{FF2B5EF4-FFF2-40B4-BE49-F238E27FC236}">
                <a16:creationId xmlns:a16="http://schemas.microsoft.com/office/drawing/2014/main" id="{7B0448C8-2025-CCE3-D9CC-28C3E422E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402" y="64499"/>
            <a:ext cx="3176301" cy="2558210"/>
          </a:xfrm>
          <a:prstGeom prst="rect">
            <a:avLst/>
          </a:prstGeom>
        </p:spPr>
      </p:pic>
      <p:pic>
        <p:nvPicPr>
          <p:cNvPr id="7" name="Picture 6" descr="A white paper with red numbers&#10;&#10;AI-generated content may be incorrect.">
            <a:extLst>
              <a:ext uri="{FF2B5EF4-FFF2-40B4-BE49-F238E27FC236}">
                <a16:creationId xmlns:a16="http://schemas.microsoft.com/office/drawing/2014/main" id="{6507E956-7A5A-E18D-81CD-C264AD721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702" y="2804400"/>
            <a:ext cx="2990850" cy="3438525"/>
          </a:xfrm>
          <a:prstGeom prst="rect">
            <a:avLst/>
          </a:prstGeom>
        </p:spPr>
      </p:pic>
      <p:pic>
        <p:nvPicPr>
          <p:cNvPr id="8" name="Picture 7" descr="A red number on a white background&#10;&#10;AI-generated content may be incorrect.">
            <a:extLst>
              <a:ext uri="{FF2B5EF4-FFF2-40B4-BE49-F238E27FC236}">
                <a16:creationId xmlns:a16="http://schemas.microsoft.com/office/drawing/2014/main" id="{97780A92-AF80-D3AD-2268-1CC13021A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107" y="3796215"/>
            <a:ext cx="2375283" cy="1647825"/>
          </a:xfrm>
          <a:prstGeom prst="rect">
            <a:avLst/>
          </a:prstGeom>
        </p:spPr>
      </p:pic>
      <p:pic>
        <p:nvPicPr>
          <p:cNvPr id="9" name="Picture 8" descr="A group of blue letters&#10;&#10;AI-generated content may be incorrect.">
            <a:extLst>
              <a:ext uri="{FF2B5EF4-FFF2-40B4-BE49-F238E27FC236}">
                <a16:creationId xmlns:a16="http://schemas.microsoft.com/office/drawing/2014/main" id="{7B0448C8-2025-CCE3-D9CC-28C3E422E6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10" t="74385"/>
          <a:stretch/>
        </p:blipFill>
        <p:spPr>
          <a:xfrm>
            <a:off x="10537371" y="1881051"/>
            <a:ext cx="876332" cy="655294"/>
          </a:xfrm>
          <a:prstGeom prst="rect">
            <a:avLst/>
          </a:prstGeom>
        </p:spPr>
      </p:pic>
      <p:pic>
        <p:nvPicPr>
          <p:cNvPr id="11" name="Picture 10" descr="A group of blue letters&#10;&#10;AI-generated content may be incorrect.">
            <a:extLst>
              <a:ext uri="{FF2B5EF4-FFF2-40B4-BE49-F238E27FC236}">
                <a16:creationId xmlns:a16="http://schemas.microsoft.com/office/drawing/2014/main" id="{7B0448C8-2025-CCE3-D9CC-28C3E422E6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10" t="74385"/>
          <a:stretch/>
        </p:blipFill>
        <p:spPr>
          <a:xfrm>
            <a:off x="5882316" y="230632"/>
            <a:ext cx="876332" cy="65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14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928" t="10031" r="51286" b="73334"/>
          <a:stretch/>
        </p:blipFill>
        <p:spPr>
          <a:xfrm>
            <a:off x="0" y="2478137"/>
            <a:ext cx="5126225" cy="1463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8136" t="49544" r="53400" b="23282"/>
          <a:stretch/>
        </p:blipFill>
        <p:spPr>
          <a:xfrm>
            <a:off x="5126225" y="548133"/>
            <a:ext cx="6116715" cy="32847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66" t="77276" r="53400" b="8549"/>
          <a:stretch/>
        </p:blipFill>
        <p:spPr>
          <a:xfrm>
            <a:off x="754344" y="4049486"/>
            <a:ext cx="8743762" cy="2409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929" t="12573" r="61491" b="67494"/>
          <a:stretch/>
        </p:blipFill>
        <p:spPr>
          <a:xfrm>
            <a:off x="0" y="-13751"/>
            <a:ext cx="4226625" cy="24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9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3"/>
          <a:srcRect l="52295" t="45904" r="16851" b="5063"/>
          <a:stretch/>
        </p:blipFill>
        <p:spPr>
          <a:xfrm>
            <a:off x="105095" y="553479"/>
            <a:ext cx="6258757" cy="55947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5562" t="29639" r="50072" b="11999"/>
          <a:stretch/>
        </p:blipFill>
        <p:spPr>
          <a:xfrm>
            <a:off x="6288590" y="553479"/>
            <a:ext cx="5997092" cy="55947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6929" t="12573" r="61491" b="67494"/>
          <a:stretch/>
        </p:blipFill>
        <p:spPr>
          <a:xfrm>
            <a:off x="9287136" y="553479"/>
            <a:ext cx="2909529" cy="165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8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29" t="12573" r="61491" b="67494"/>
          <a:stretch/>
        </p:blipFill>
        <p:spPr>
          <a:xfrm>
            <a:off x="6592668" y="432935"/>
            <a:ext cx="5020524" cy="28637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0071" t="8508" r="14786" b="11492"/>
          <a:stretch/>
        </p:blipFill>
        <p:spPr>
          <a:xfrm>
            <a:off x="1062446" y="553479"/>
            <a:ext cx="4284618" cy="548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1000" t="9651" r="34643" b="66603"/>
          <a:stretch/>
        </p:blipFill>
        <p:spPr>
          <a:xfrm>
            <a:off x="7271657" y="3174824"/>
            <a:ext cx="2686476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2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29" t="12573" r="61491" b="67494"/>
          <a:stretch/>
        </p:blipFill>
        <p:spPr>
          <a:xfrm>
            <a:off x="0" y="-13751"/>
            <a:ext cx="4226625" cy="24108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5928" t="9905" r="68929" b="67111"/>
          <a:stretch/>
        </p:blipFill>
        <p:spPr>
          <a:xfrm>
            <a:off x="8318800" y="4241677"/>
            <a:ext cx="2873830" cy="2453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4357" t="54857" r="66357" b="6413"/>
          <a:stretch/>
        </p:blipFill>
        <p:spPr>
          <a:xfrm>
            <a:off x="5255655" y="4078954"/>
            <a:ext cx="2460139" cy="2779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70530" t="13297" r="16827" b="56058"/>
          <a:stretch/>
        </p:blipFill>
        <p:spPr>
          <a:xfrm>
            <a:off x="5078228" y="0"/>
            <a:ext cx="3057201" cy="4168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70530" t="45251" r="16827" b="21200"/>
          <a:stretch/>
        </p:blipFill>
        <p:spPr>
          <a:xfrm>
            <a:off x="8135429" y="0"/>
            <a:ext cx="3057201" cy="45637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54786" t="18794" r="31071" b="45777"/>
          <a:stretch/>
        </p:blipFill>
        <p:spPr>
          <a:xfrm>
            <a:off x="1651930" y="1909215"/>
            <a:ext cx="3512040" cy="49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56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714" t="9905" r="51357" b="66603"/>
          <a:stretch/>
        </p:blipFill>
        <p:spPr>
          <a:xfrm>
            <a:off x="945743" y="1674557"/>
            <a:ext cx="3892731" cy="1611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964" t="49206" r="64393" b="27175"/>
          <a:stretch/>
        </p:blipFill>
        <p:spPr>
          <a:xfrm>
            <a:off x="261256" y="3391524"/>
            <a:ext cx="4362994" cy="3285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928" t="10794" r="14714" b="36762"/>
          <a:stretch/>
        </p:blipFill>
        <p:spPr>
          <a:xfrm>
            <a:off x="5033554" y="608669"/>
            <a:ext cx="6670766" cy="55657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6929" t="12573" r="61491" b="67494"/>
          <a:stretch/>
        </p:blipFill>
        <p:spPr>
          <a:xfrm>
            <a:off x="-17420" y="0"/>
            <a:ext cx="2909529" cy="165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5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0857" t="10794" r="33071" b="72317"/>
          <a:stretch/>
        </p:blipFill>
        <p:spPr>
          <a:xfrm>
            <a:off x="139338" y="2194908"/>
            <a:ext cx="2194560" cy="12972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0857" t="36713" r="33071" b="59015"/>
          <a:stretch/>
        </p:blipFill>
        <p:spPr>
          <a:xfrm>
            <a:off x="-403177" y="1562391"/>
            <a:ext cx="3723801" cy="5567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7786" t="38222" r="15928" b="31556"/>
          <a:stretch/>
        </p:blipFill>
        <p:spPr>
          <a:xfrm>
            <a:off x="2830286" y="415735"/>
            <a:ext cx="2586444" cy="26998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5572" t="14095" r="51285" b="58222"/>
          <a:stretch/>
        </p:blipFill>
        <p:spPr>
          <a:xfrm>
            <a:off x="5643152" y="508576"/>
            <a:ext cx="5548937" cy="2607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1170" t="13460" r="16088" b="58909"/>
          <a:stretch/>
        </p:blipFill>
        <p:spPr>
          <a:xfrm>
            <a:off x="566071" y="3469755"/>
            <a:ext cx="5395834" cy="256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5786" t="13330" r="51357" b="58984"/>
          <a:stretch/>
        </p:blipFill>
        <p:spPr>
          <a:xfrm>
            <a:off x="6101242" y="3492138"/>
            <a:ext cx="5373892" cy="2547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6929" t="12573" r="61491" b="67494"/>
          <a:stretch/>
        </p:blipFill>
        <p:spPr>
          <a:xfrm>
            <a:off x="139338" y="91491"/>
            <a:ext cx="2638773" cy="150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3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7A51B-5928-DB65-03A3-11B1C5F45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background with white text&#10;&#10;AI-generated content may be incorrect.">
            <a:extLst>
              <a:ext uri="{FF2B5EF4-FFF2-40B4-BE49-F238E27FC236}">
                <a16:creationId xmlns:a16="http://schemas.microsoft.com/office/drawing/2014/main" id="{FF186C30-3905-591B-04A2-188B00B3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20" y="1716016"/>
            <a:ext cx="2845253" cy="1603828"/>
          </a:xfrm>
          <a:prstGeom prst="rect">
            <a:avLst/>
          </a:prstGeom>
        </p:spPr>
      </p:pic>
      <p:pic>
        <p:nvPicPr>
          <p:cNvPr id="3" name="Picture 2" descr="A person being interviewed by a person&#10;&#10;AI-generated content may be incorrect.">
            <a:extLst>
              <a:ext uri="{FF2B5EF4-FFF2-40B4-BE49-F238E27FC236}">
                <a16:creationId xmlns:a16="http://schemas.microsoft.com/office/drawing/2014/main" id="{98C349C7-0A54-48DE-4B75-90998BB1E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38" y="3640101"/>
            <a:ext cx="3675742" cy="2450646"/>
          </a:xfrm>
          <a:prstGeom prst="rect">
            <a:avLst/>
          </a:prstGeom>
        </p:spPr>
      </p:pic>
      <p:pic>
        <p:nvPicPr>
          <p:cNvPr id="5" name="Picture 4" descr="A collage of people in different poses&#10;&#10;AI-generated content may be incorrect.">
            <a:extLst>
              <a:ext uri="{FF2B5EF4-FFF2-40B4-BE49-F238E27FC236}">
                <a16:creationId xmlns:a16="http://schemas.microsoft.com/office/drawing/2014/main" id="{81875E8B-8D16-3F2F-29C9-6F95EAC0A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887" y="1064415"/>
            <a:ext cx="7245110" cy="5026332"/>
          </a:xfrm>
          <a:prstGeom prst="rect">
            <a:avLst/>
          </a:prstGeom>
        </p:spPr>
      </p:pic>
      <p:pic>
        <p:nvPicPr>
          <p:cNvPr id="7" name="Picture 6" descr="A person and person raising their hands&#10;&#10;AI-generated content may be incorrect.">
            <a:extLst>
              <a:ext uri="{FF2B5EF4-FFF2-40B4-BE49-F238E27FC236}">
                <a16:creationId xmlns:a16="http://schemas.microsoft.com/office/drawing/2014/main" id="{7990271F-B69C-9DDD-6989-DFBD1D2F7D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29" t="12573" r="61491" b="67494"/>
          <a:stretch/>
        </p:blipFill>
        <p:spPr>
          <a:xfrm>
            <a:off x="139338" y="109852"/>
            <a:ext cx="2849929" cy="160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53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F361D-DAAE-55CB-55B8-07BABE60C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a chair holding a microphone&#10;&#10;AI-generated content may be incorrect.">
            <a:extLst>
              <a:ext uri="{FF2B5EF4-FFF2-40B4-BE49-F238E27FC236}">
                <a16:creationId xmlns:a16="http://schemas.microsoft.com/office/drawing/2014/main" id="{A6C56212-2DA0-8F29-CBEC-FEA3A8F83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325" y="889421"/>
            <a:ext cx="3948885" cy="2648011"/>
          </a:xfrm>
          <a:prstGeom prst="rect">
            <a:avLst/>
          </a:prstGeom>
        </p:spPr>
      </p:pic>
      <p:pic>
        <p:nvPicPr>
          <p:cNvPr id="7" name="Picture 6" descr="A person standing in front of a screen&#10;&#10;AI-generated content may be incorrect.">
            <a:extLst>
              <a:ext uri="{FF2B5EF4-FFF2-40B4-BE49-F238E27FC236}">
                <a16:creationId xmlns:a16="http://schemas.microsoft.com/office/drawing/2014/main" id="{255377CC-25FF-06E7-B9FD-CD2C2CD94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191" y="3782048"/>
            <a:ext cx="3645713" cy="2886664"/>
          </a:xfrm>
          <a:prstGeom prst="rect">
            <a:avLst/>
          </a:prstGeom>
        </p:spPr>
      </p:pic>
      <p:pic>
        <p:nvPicPr>
          <p:cNvPr id="8" name="Picture 7" descr="A person standing in front of a sign&#10;&#10;AI-generated content may be incorrect.">
            <a:extLst>
              <a:ext uri="{FF2B5EF4-FFF2-40B4-BE49-F238E27FC236}">
                <a16:creationId xmlns:a16="http://schemas.microsoft.com/office/drawing/2014/main" id="{B0D4BC98-6D40-1CF8-E7FE-03CFC6CBA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325" y="3820904"/>
            <a:ext cx="4044680" cy="2794579"/>
          </a:xfrm>
          <a:prstGeom prst="rect">
            <a:avLst/>
          </a:prstGeom>
        </p:spPr>
      </p:pic>
      <p:pic>
        <p:nvPicPr>
          <p:cNvPr id="9" name="Picture 8" descr="A red background with white text&#10;&#10;AI-generated content may be incorrect.">
            <a:extLst>
              <a:ext uri="{FF2B5EF4-FFF2-40B4-BE49-F238E27FC236}">
                <a16:creationId xmlns:a16="http://schemas.microsoft.com/office/drawing/2014/main" id="{9DB0AB43-15F5-52E2-1AE6-750AA235E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23" y="2731312"/>
            <a:ext cx="2380259" cy="1360148"/>
          </a:xfrm>
          <a:prstGeom prst="rect">
            <a:avLst/>
          </a:prstGeom>
        </p:spPr>
      </p:pic>
      <p:pic>
        <p:nvPicPr>
          <p:cNvPr id="3" name="Picture 2" descr="A person and person raising their hands&#10;&#10;AI-generated content may be incorrect.">
            <a:extLst>
              <a:ext uri="{FF2B5EF4-FFF2-40B4-BE49-F238E27FC236}">
                <a16:creationId xmlns:a16="http://schemas.microsoft.com/office/drawing/2014/main" id="{D3ABED41-7CC5-3663-C851-8FB94E56DA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929" t="12573" r="61491" b="67494"/>
          <a:stretch/>
        </p:blipFill>
        <p:spPr>
          <a:xfrm>
            <a:off x="0" y="779685"/>
            <a:ext cx="2491882" cy="1477634"/>
          </a:xfrm>
          <a:prstGeom prst="rect">
            <a:avLst/>
          </a:prstGeom>
        </p:spPr>
      </p:pic>
      <p:pic>
        <p:nvPicPr>
          <p:cNvPr id="11" name="Picture 10" descr="A person speaking into a microphone&#10;&#10;AI-generated content may be incorrect.">
            <a:extLst>
              <a:ext uri="{FF2B5EF4-FFF2-40B4-BE49-F238E27FC236}">
                <a16:creationId xmlns:a16="http://schemas.microsoft.com/office/drawing/2014/main" id="{6804C16C-AC43-BFE7-E4BD-BEFDB34681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8191" y="889420"/>
            <a:ext cx="3695204" cy="258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71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0C38B-C18C-9BA3-88FE-E4889FB83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AA146751-CD56-440C-3311-7B168B23D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94" y="165554"/>
            <a:ext cx="4189641" cy="1954894"/>
          </a:xfrm>
          <a:prstGeom prst="rect">
            <a:avLst/>
          </a:prstGeom>
        </p:spPr>
      </p:pic>
      <p:pic>
        <p:nvPicPr>
          <p:cNvPr id="8" name="Picture 7" descr="A hand touching a paper cut out of a uterus&#10;&#10;AI-generated content may be incorrect.">
            <a:extLst>
              <a:ext uri="{FF2B5EF4-FFF2-40B4-BE49-F238E27FC236}">
                <a16:creationId xmlns:a16="http://schemas.microsoft.com/office/drawing/2014/main" id="{7B5B11B3-68AF-C2BF-115B-EEB69F3F0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" y="2486931"/>
            <a:ext cx="4190093" cy="3716565"/>
          </a:xfrm>
          <a:prstGeom prst="rect">
            <a:avLst/>
          </a:prstGeom>
        </p:spPr>
      </p:pic>
      <p:pic>
        <p:nvPicPr>
          <p:cNvPr id="9" name="Picture 8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D6E4F184-CCB1-004E-1ADB-8A7238F2F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823" y="497329"/>
            <a:ext cx="2134508" cy="1653722"/>
          </a:xfrm>
          <a:prstGeom prst="rect">
            <a:avLst/>
          </a:prstGeom>
        </p:spPr>
      </p:pic>
      <p:pic>
        <p:nvPicPr>
          <p:cNvPr id="10" name="Picture 9" descr="A close up of a number&#10;&#10;AI-generated content may be incorrect.">
            <a:extLst>
              <a:ext uri="{FF2B5EF4-FFF2-40B4-BE49-F238E27FC236}">
                <a16:creationId xmlns:a16="http://schemas.microsoft.com/office/drawing/2014/main" id="{9DD6B107-92A7-9E80-F5C5-2D51E44942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0775" y="2639607"/>
            <a:ext cx="2203903" cy="3875767"/>
          </a:xfrm>
          <a:prstGeom prst="rect">
            <a:avLst/>
          </a:prstGeom>
        </p:spPr>
      </p:pic>
      <p:pic>
        <p:nvPicPr>
          <p:cNvPr id="11" name="Picture 10" descr="A person pointing at something&#10;&#10;AI-generated content may be incorrect.">
            <a:extLst>
              <a:ext uri="{FF2B5EF4-FFF2-40B4-BE49-F238E27FC236}">
                <a16:creationId xmlns:a16="http://schemas.microsoft.com/office/drawing/2014/main" id="{621822C3-A2DC-95C4-E883-186B04FD5A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553" r="1184" b="281"/>
          <a:stretch>
            <a:fillRect/>
          </a:stretch>
        </p:blipFill>
        <p:spPr>
          <a:xfrm>
            <a:off x="7772400" y="2715423"/>
            <a:ext cx="2732841" cy="3553706"/>
          </a:xfrm>
          <a:prstGeom prst="rect">
            <a:avLst/>
          </a:prstGeom>
        </p:spPr>
      </p:pic>
      <p:pic>
        <p:nvPicPr>
          <p:cNvPr id="12" name="Picture 11" descr="A screenshot of a phone&#10;&#10;AI-generated content may be incorrect.">
            <a:extLst>
              <a:ext uri="{FF2B5EF4-FFF2-40B4-BE49-F238E27FC236}">
                <a16:creationId xmlns:a16="http://schemas.microsoft.com/office/drawing/2014/main" id="{98EB3164-28EE-1D3A-5E75-E64988DC72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2477" y="3675"/>
            <a:ext cx="2209348" cy="263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9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8A14E-0823-0CD3-CD88-BEFC1EB2E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8B961B10-DA24-91F6-5188-F424AC136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94" y="165554"/>
            <a:ext cx="4189641" cy="1954894"/>
          </a:xfrm>
          <a:prstGeom prst="rect">
            <a:avLst/>
          </a:prstGeom>
        </p:spPr>
      </p:pic>
      <p:pic>
        <p:nvPicPr>
          <p:cNvPr id="2" name="Picture 1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53F3F67B-A257-6126-E6EB-269478F09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12" y="2486656"/>
            <a:ext cx="5025612" cy="3327936"/>
          </a:xfrm>
          <a:prstGeom prst="rect">
            <a:avLst/>
          </a:prstGeom>
        </p:spPr>
      </p:pic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7364C360-F6C7-AFE9-BF08-5F5D99C16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074" y="161864"/>
            <a:ext cx="5027097" cy="3446689"/>
          </a:xfrm>
          <a:prstGeom prst="rect">
            <a:avLst/>
          </a:prstGeom>
        </p:spPr>
      </p:pic>
      <p:pic>
        <p:nvPicPr>
          <p:cNvPr id="4" name="Picture 3" descr="A group of people sitting in a classroom&#10;&#10;AI-generated content may be incorrect.">
            <a:extLst>
              <a:ext uri="{FF2B5EF4-FFF2-40B4-BE49-F238E27FC236}">
                <a16:creationId xmlns:a16="http://schemas.microsoft.com/office/drawing/2014/main" id="{9F25E554-7BBF-7F7E-B3F2-AE2ED5153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447" y="3619562"/>
            <a:ext cx="5026355" cy="304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67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0EB2A-CE33-1942-3D90-4E0622C4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D0005EA-7994-B0B9-3BF1-F624ADBCB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276" y="1832985"/>
            <a:ext cx="1897703" cy="4595010"/>
          </a:xfrm>
          <a:prstGeom prst="rect">
            <a:avLst/>
          </a:prstGeom>
        </p:spPr>
      </p:pic>
      <p:pic>
        <p:nvPicPr>
          <p:cNvPr id="8" name="Picture 7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CB54EEA4-D437-ADB4-E333-8898C8A44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882" y="200025"/>
            <a:ext cx="6591300" cy="6457950"/>
          </a:xfrm>
          <a:prstGeom prst="rect">
            <a:avLst/>
          </a:prstGeom>
        </p:spPr>
      </p:pic>
      <p:pic>
        <p:nvPicPr>
          <p:cNvPr id="9" name="Picture 8" descr="A person holding her hands on her chest&#10;&#10;AI-generated content may be incorrect.">
            <a:extLst>
              <a:ext uri="{FF2B5EF4-FFF2-40B4-BE49-F238E27FC236}">
                <a16:creationId xmlns:a16="http://schemas.microsoft.com/office/drawing/2014/main" id="{CDE69B16-A34C-BB8E-F68F-B85728BFA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49" y="2980137"/>
            <a:ext cx="2520786" cy="3837586"/>
          </a:xfrm>
          <a:prstGeom prst="rect">
            <a:avLst/>
          </a:prstGeom>
        </p:spPr>
      </p:pic>
      <p:pic>
        <p:nvPicPr>
          <p:cNvPr id="3" name="Picture 2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2E0D6378-65EC-598C-84D6-B0F2CA5DAE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48" y="501350"/>
            <a:ext cx="3104760" cy="146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97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C4BBD-49FC-CE9A-A495-DFC8CD0E7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D69FFEEA-96DE-0D8B-612B-4E2CDD44F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174" y="388548"/>
            <a:ext cx="3720811" cy="1089313"/>
          </a:xfrm>
          <a:prstGeom prst="rect">
            <a:avLst/>
          </a:prstGeom>
        </p:spPr>
      </p:pic>
      <p:pic>
        <p:nvPicPr>
          <p:cNvPr id="3" name="Picture 2" descr="A hand holding a grey ribbon&#10;&#10;AI-generated content may be incorrect.">
            <a:extLst>
              <a:ext uri="{FF2B5EF4-FFF2-40B4-BE49-F238E27FC236}">
                <a16:creationId xmlns:a16="http://schemas.microsoft.com/office/drawing/2014/main" id="{DE90223B-6E73-1F5A-5E82-DE4CB1D28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32" y="1607220"/>
            <a:ext cx="2500128" cy="5007554"/>
          </a:xfrm>
          <a:prstGeom prst="rect">
            <a:avLst/>
          </a:prstGeom>
        </p:spPr>
      </p:pic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3D4A39F-1CA8-02A7-17BA-F5BBA5206F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11" r="-175" b="226"/>
          <a:stretch>
            <a:fillRect/>
          </a:stretch>
        </p:blipFill>
        <p:spPr>
          <a:xfrm>
            <a:off x="3488783" y="2249608"/>
            <a:ext cx="2836132" cy="4365687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AA88655-CD82-7DDC-A62B-8B457771C6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41" b="-196"/>
          <a:stretch>
            <a:fillRect/>
          </a:stretch>
        </p:blipFill>
        <p:spPr>
          <a:xfrm>
            <a:off x="6417325" y="282093"/>
            <a:ext cx="5640779" cy="5057282"/>
          </a:xfrm>
          <a:prstGeom prst="rect">
            <a:avLst/>
          </a:prstGeom>
        </p:spPr>
      </p:pic>
      <p:pic>
        <p:nvPicPr>
          <p:cNvPr id="6" name="Picture 5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B81E1D10-D334-8152-60BD-1341D05C9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91680"/>
            <a:ext cx="2540174" cy="118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44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15A59-4C05-3ABD-A41F-E062BFD9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9A0281D1-8F44-BF96-D961-FFAFDF4E9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243" y="1123089"/>
            <a:ext cx="4453741" cy="1074964"/>
          </a:xfrm>
          <a:prstGeom prst="rect">
            <a:avLst/>
          </a:prstGeom>
        </p:spPr>
      </p:pic>
      <p:pic>
        <p:nvPicPr>
          <p:cNvPr id="6" name="Picture 5" descr="A cactus on a pink background&#10;&#10;AI-generated content may be incorrect.">
            <a:extLst>
              <a:ext uri="{FF2B5EF4-FFF2-40B4-BE49-F238E27FC236}">
                <a16:creationId xmlns:a16="http://schemas.microsoft.com/office/drawing/2014/main" id="{6755CD9F-C70C-0ED3-F3FA-A3A020A29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033" y="2855550"/>
            <a:ext cx="3750253" cy="3780312"/>
          </a:xfrm>
          <a:prstGeom prst="rect">
            <a:avLst/>
          </a:prstGeom>
        </p:spPr>
      </p:pic>
      <p:pic>
        <p:nvPicPr>
          <p:cNvPr id="8" name="Picture 7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AAF08FC1-FC68-0867-5BC4-9CDD9DDDE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51" y="2936785"/>
            <a:ext cx="4543624" cy="3638117"/>
          </a:xfrm>
          <a:prstGeom prst="rect">
            <a:avLst/>
          </a:prstGeom>
        </p:spPr>
      </p:pic>
      <p:pic>
        <p:nvPicPr>
          <p:cNvPr id="9" name="Picture 8" descr="A person wearing glasses and a black shirt&#10;&#10;AI-generated content may be incorrect.">
            <a:extLst>
              <a:ext uri="{FF2B5EF4-FFF2-40B4-BE49-F238E27FC236}">
                <a16:creationId xmlns:a16="http://schemas.microsoft.com/office/drawing/2014/main" id="{EBE6AFE0-F5B6-D749-3E40-A69618938E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746" y="1945505"/>
            <a:ext cx="2583254" cy="4629397"/>
          </a:xfrm>
          <a:prstGeom prst="rect">
            <a:avLst/>
          </a:prstGeom>
        </p:spPr>
      </p:pic>
      <p:pic>
        <p:nvPicPr>
          <p:cNvPr id="3" name="Picture 2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EBA8FB06-9B26-5E28-5862-DDBD79B61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151" y="-107787"/>
            <a:ext cx="2518750" cy="13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50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072A0-AA47-1BBD-3492-C5D42A2C7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8F653EC6-4FC5-43AD-6F9E-45CABCBF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171" y="157214"/>
            <a:ext cx="2187489" cy="1669374"/>
          </a:xfrm>
          <a:prstGeom prst="rect">
            <a:avLst/>
          </a:prstGeom>
        </p:spPr>
      </p:pic>
      <p:pic>
        <p:nvPicPr>
          <p:cNvPr id="6" name="Picture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3B41E258-A95C-C95B-BD15-250743B02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665" y="1279283"/>
            <a:ext cx="2298742" cy="5436054"/>
          </a:xfrm>
          <a:prstGeom prst="rect">
            <a:avLst/>
          </a:prstGeom>
        </p:spPr>
      </p:pic>
      <p:pic>
        <p:nvPicPr>
          <p:cNvPr id="8" name="Picture 7" descr="A pair of cherries on a pink background&#10;&#10;AI-generated content may be incorrect.">
            <a:extLst>
              <a:ext uri="{FF2B5EF4-FFF2-40B4-BE49-F238E27FC236}">
                <a16:creationId xmlns:a16="http://schemas.microsoft.com/office/drawing/2014/main" id="{70AF28F0-45E8-C0A3-971F-8428C671B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7" y="2796119"/>
            <a:ext cx="3259654" cy="3719722"/>
          </a:xfrm>
          <a:prstGeom prst="rect">
            <a:avLst/>
          </a:prstGeom>
        </p:spPr>
      </p:pic>
      <p:pic>
        <p:nvPicPr>
          <p:cNvPr id="9" name="Picture 8" descr="A cactus with white text&#10;&#10;AI-generated content may be incorrect.">
            <a:extLst>
              <a:ext uri="{FF2B5EF4-FFF2-40B4-BE49-F238E27FC236}">
                <a16:creationId xmlns:a16="http://schemas.microsoft.com/office/drawing/2014/main" id="{3FD220E9-927B-B29D-E9BB-FFBA309E08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81" r="1395" b="232"/>
          <a:stretch>
            <a:fillRect/>
          </a:stretch>
        </p:blipFill>
        <p:spPr>
          <a:xfrm>
            <a:off x="3547657" y="2277567"/>
            <a:ext cx="5936522" cy="4238274"/>
          </a:xfrm>
          <a:prstGeom prst="rect">
            <a:avLst/>
          </a:prstGeom>
        </p:spPr>
      </p:pic>
      <p:pic>
        <p:nvPicPr>
          <p:cNvPr id="3" name="Picture 2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72D87C59-A1A3-7F73-27F5-B49C145A0A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48" y="82011"/>
            <a:ext cx="2546291" cy="144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62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5BAD1-9A2F-B7FD-D08D-DAE4DDB5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suit and glasses&#10;&#10;AI-generated content may be incorrect.">
            <a:extLst>
              <a:ext uri="{FF2B5EF4-FFF2-40B4-BE49-F238E27FC236}">
                <a16:creationId xmlns:a16="http://schemas.microsoft.com/office/drawing/2014/main" id="{B526E433-E989-EC53-AA3C-DA18FB5FF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943" y="2168752"/>
            <a:ext cx="2275239" cy="4156365"/>
          </a:xfrm>
          <a:prstGeom prst="rect">
            <a:avLst/>
          </a:prstGeom>
        </p:spPr>
      </p:pic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A956A1D-0B3F-493D-FB3B-7D6C70FED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2062" y="599594"/>
            <a:ext cx="2866901" cy="5829423"/>
          </a:xfrm>
          <a:prstGeom prst="rect">
            <a:avLst/>
          </a:prstGeom>
        </p:spPr>
      </p:pic>
      <p:pic>
        <p:nvPicPr>
          <p:cNvPr id="7" name="Picture 6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5CC86BDE-D370-514C-99F4-8925A5FC4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137" y="198541"/>
            <a:ext cx="4801094" cy="3216110"/>
          </a:xfrm>
          <a:prstGeom prst="rect">
            <a:avLst/>
          </a:prstGeom>
        </p:spPr>
      </p:pic>
      <p:pic>
        <p:nvPicPr>
          <p:cNvPr id="10" name="Picture 9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09C2B6E7-6918-D4FB-44F8-B41206D7A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3990" y="3414651"/>
            <a:ext cx="3919970" cy="2622714"/>
          </a:xfrm>
          <a:prstGeom prst="rect">
            <a:avLst/>
          </a:prstGeom>
        </p:spPr>
      </p:pic>
      <p:pic>
        <p:nvPicPr>
          <p:cNvPr id="11" name="Picture 10" descr="A pink background with white text&#10;&#10;AI-generated content may be incorrect.">
            <a:extLst>
              <a:ext uri="{FF2B5EF4-FFF2-40B4-BE49-F238E27FC236}">
                <a16:creationId xmlns:a16="http://schemas.microsoft.com/office/drawing/2014/main" id="{3C4B46E0-2EB6-9899-E3E4-89BBD5A56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7869" y="3200585"/>
            <a:ext cx="1819275" cy="1228725"/>
          </a:xfrm>
          <a:prstGeom prst="rect">
            <a:avLst/>
          </a:prstGeom>
        </p:spPr>
      </p:pic>
      <p:pic>
        <p:nvPicPr>
          <p:cNvPr id="8" name="Picture 7" descr="Pink letters on a white background&#10;&#10;AI-generated content may be incorrect.">
            <a:extLst>
              <a:ext uri="{FF2B5EF4-FFF2-40B4-BE49-F238E27FC236}">
                <a16:creationId xmlns:a16="http://schemas.microsoft.com/office/drawing/2014/main" id="{72D87C59-A1A3-7F73-27F5-B49C145A0A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2546291" cy="1440774"/>
          </a:xfrm>
          <a:prstGeom prst="rect">
            <a:avLst/>
          </a:prstGeom>
        </p:spPr>
      </p:pic>
      <p:pic>
        <p:nvPicPr>
          <p:cNvPr id="9" name="Picture 8" descr="A pink text on a white background&#10;&#10;AI-generated content may be incorrect.">
            <a:extLst>
              <a:ext uri="{FF2B5EF4-FFF2-40B4-BE49-F238E27FC236}">
                <a16:creationId xmlns:a16="http://schemas.microsoft.com/office/drawing/2014/main" id="{A5CD81B7-9F1A-3848-8CD6-4E0B456256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3353" y="1276100"/>
            <a:ext cx="1734503" cy="178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99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&amp;#39;s face with different colors&#10;&#10;AI-generated content may be incorrect.">
            <a:extLst>
              <a:ext uri="{FF2B5EF4-FFF2-40B4-BE49-F238E27FC236}">
                <a16:creationId xmlns:a16="http://schemas.microsoft.com/office/drawing/2014/main" id="{597C80BA-7E1A-075B-2116-66761C584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7" y="538939"/>
            <a:ext cx="12192000" cy="4394648"/>
          </a:xfrm>
          <a:prstGeom prst="rect">
            <a:avLst/>
          </a:prstGeom>
        </p:spPr>
      </p:pic>
      <p:pic>
        <p:nvPicPr>
          <p:cNvPr id="7" name="Picture 6" descr="A purple background with white text&#10;&#10;AI-generated content may be incorrect.">
            <a:extLst>
              <a:ext uri="{FF2B5EF4-FFF2-40B4-BE49-F238E27FC236}">
                <a16:creationId xmlns:a16="http://schemas.microsoft.com/office/drawing/2014/main" id="{926DEF38-90D6-C963-1272-DD3AEDBED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254" y="4541241"/>
            <a:ext cx="6022751" cy="231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69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her hand up&#10;&#10;AI-generated content may be incorrect.">
            <a:extLst>
              <a:ext uri="{FF2B5EF4-FFF2-40B4-BE49-F238E27FC236}">
                <a16:creationId xmlns:a16="http://schemas.microsoft.com/office/drawing/2014/main" id="{E51E34C3-293A-F607-F686-D19D7B99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000" y="0"/>
            <a:ext cx="6716961" cy="6858000"/>
          </a:xfrm>
          <a:prstGeom prst="rect">
            <a:avLst/>
          </a:prstGeom>
        </p:spPr>
      </p:pic>
      <p:pic>
        <p:nvPicPr>
          <p:cNvPr id="4" name="Picture 3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B39CDA97-AD96-3193-BD04-13AC1F30E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3934"/>
            <a:ext cx="3293034" cy="2167798"/>
          </a:xfrm>
          <a:prstGeom prst="rect">
            <a:avLst/>
          </a:prstGeom>
        </p:spPr>
      </p:pic>
      <p:pic>
        <p:nvPicPr>
          <p:cNvPr id="5" name="Picture 4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C06CF1E1-1FEC-DD7C-3125-1AC2AD2D2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647" y="3072012"/>
            <a:ext cx="2905125" cy="2038350"/>
          </a:xfrm>
          <a:prstGeom prst="rect">
            <a:avLst/>
          </a:prstGeom>
        </p:spPr>
      </p:pic>
      <p:pic>
        <p:nvPicPr>
          <p:cNvPr id="10" name="Picture 9" descr="A red number on a white background&#10;&#10;AI-generated content may be incorrect.">
            <a:extLst>
              <a:ext uri="{FF2B5EF4-FFF2-40B4-BE49-F238E27FC236}">
                <a16:creationId xmlns:a16="http://schemas.microsoft.com/office/drawing/2014/main" id="{E8CC239D-8D16-7030-1728-227110C8B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881" y="852531"/>
            <a:ext cx="1932083" cy="1769812"/>
          </a:xfrm>
          <a:prstGeom prst="rect">
            <a:avLst/>
          </a:prstGeom>
        </p:spPr>
      </p:pic>
      <p:pic>
        <p:nvPicPr>
          <p:cNvPr id="11" name="Picture 10" descr="A red number on a white background&#10;&#10;AI-generated content may be incorrect.">
            <a:extLst>
              <a:ext uri="{FF2B5EF4-FFF2-40B4-BE49-F238E27FC236}">
                <a16:creationId xmlns:a16="http://schemas.microsoft.com/office/drawing/2014/main" id="{E54D9A26-84CE-C67C-37B4-4B50084191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2881" y="3072012"/>
            <a:ext cx="1828800" cy="1628775"/>
          </a:xfrm>
          <a:prstGeom prst="rect">
            <a:avLst/>
          </a:prstGeom>
        </p:spPr>
      </p:pic>
      <p:pic>
        <p:nvPicPr>
          <p:cNvPr id="12" name="Picture 11" descr="A red number with white text&#10;&#10;AI-generated content may be incorrect.">
            <a:extLst>
              <a:ext uri="{FF2B5EF4-FFF2-40B4-BE49-F238E27FC236}">
                <a16:creationId xmlns:a16="http://schemas.microsoft.com/office/drawing/2014/main" id="{62CE8E0E-254B-DD8C-8B2D-B9835C147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893" y="852531"/>
            <a:ext cx="2019300" cy="1600200"/>
          </a:xfrm>
          <a:prstGeom prst="rect">
            <a:avLst/>
          </a:prstGeom>
        </p:spPr>
      </p:pic>
      <p:pic>
        <p:nvPicPr>
          <p:cNvPr id="13" name="Picture 12" descr="A red number on a white background&#10;&#10;AI-generated content may be incorrect.">
            <a:extLst>
              <a:ext uri="{FF2B5EF4-FFF2-40B4-BE49-F238E27FC236}">
                <a16:creationId xmlns:a16="http://schemas.microsoft.com/office/drawing/2014/main" id="{CED3AA9E-891C-8803-B657-13DF921DFA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5223" y="5110362"/>
            <a:ext cx="20288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86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background with red text&#10;&#10;AI-generated content may be incorrect.">
            <a:extLst>
              <a:ext uri="{FF2B5EF4-FFF2-40B4-BE49-F238E27FC236}">
                <a16:creationId xmlns:a16="http://schemas.microsoft.com/office/drawing/2014/main" id="{1F6E02A0-8E71-FAAE-3E2B-44E3D4E91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35" y="2865380"/>
            <a:ext cx="3439622" cy="277242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30DDD6F-E6E8-160A-A0CB-C6C922BE5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54" t="1143"/>
          <a:stretch/>
        </p:blipFill>
        <p:spPr>
          <a:xfrm>
            <a:off x="5080696" y="177"/>
            <a:ext cx="3207326" cy="580778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60E40E-CDCC-42A2-090E-3A950E1D7E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20" t="537"/>
          <a:stretch/>
        </p:blipFill>
        <p:spPr>
          <a:xfrm>
            <a:off x="8458112" y="1397974"/>
            <a:ext cx="3059814" cy="4527129"/>
          </a:xfrm>
          <a:prstGeom prst="rect">
            <a:avLst/>
          </a:prstGeom>
        </p:spPr>
      </p:pic>
      <p:pic>
        <p:nvPicPr>
          <p:cNvPr id="5" name="Picture 4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C72F4B7B-361C-6EDB-DF31-7502F408A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923" y="304210"/>
            <a:ext cx="3451330" cy="227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68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9982CE88-1B8A-DEE5-5F34-94BE20678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70" y="1432828"/>
            <a:ext cx="4410464" cy="2658911"/>
          </a:xfrm>
          <a:prstGeom prst="rect">
            <a:avLst/>
          </a:prstGeom>
        </p:spPr>
      </p:pic>
      <p:pic>
        <p:nvPicPr>
          <p:cNvPr id="2" name="Picture 1" descr="A close up of red text&#10;&#10;AI-generated content may be incorrect.">
            <a:extLst>
              <a:ext uri="{FF2B5EF4-FFF2-40B4-BE49-F238E27FC236}">
                <a16:creationId xmlns:a16="http://schemas.microsoft.com/office/drawing/2014/main" id="{DFD33765-6170-58AF-5314-8647EA6A8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010" y="678405"/>
            <a:ext cx="3876727" cy="9380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1ED3EB-7B9A-B59C-EDA7-EF8F99A1D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71" y="5004470"/>
            <a:ext cx="4011524" cy="1880521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668C98A-6663-32ED-9C40-E274DB36D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096" y="2365525"/>
            <a:ext cx="2963855" cy="3410182"/>
          </a:xfrm>
          <a:prstGeom prst="rect">
            <a:avLst/>
          </a:prstGeom>
        </p:spPr>
      </p:pic>
      <p:pic>
        <p:nvPicPr>
          <p:cNvPr id="6" name="Picture 5" descr="A person in a blue shirt sitting at a table&#10;&#10;AI-generated content may be incorrect.">
            <a:extLst>
              <a:ext uri="{FF2B5EF4-FFF2-40B4-BE49-F238E27FC236}">
                <a16:creationId xmlns:a16="http://schemas.microsoft.com/office/drawing/2014/main" id="{1B69BF3F-8ED5-2709-BD1F-F962D5A59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4530" y="3273010"/>
            <a:ext cx="4169832" cy="3145231"/>
          </a:xfrm>
          <a:prstGeom prst="rect">
            <a:avLst/>
          </a:prstGeom>
        </p:spPr>
      </p:pic>
      <p:pic>
        <p:nvPicPr>
          <p:cNvPr id="8" name="Picture 7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437B3551-E31B-6CEE-0935-2A49199A5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" y="4303"/>
            <a:ext cx="2357266" cy="133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14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7DB6B-2F6C-6DD9-EE84-076869478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ext on an orange background&#10;&#10;AI-generated content may be incorrect.">
            <a:extLst>
              <a:ext uri="{FF2B5EF4-FFF2-40B4-BE49-F238E27FC236}">
                <a16:creationId xmlns:a16="http://schemas.microsoft.com/office/drawing/2014/main" id="{D584D5CB-9AD2-7651-0580-721171E08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68" y="1796910"/>
            <a:ext cx="2002213" cy="1465922"/>
          </a:xfrm>
          <a:prstGeom prst="rect">
            <a:avLst/>
          </a:prstGeom>
        </p:spPr>
      </p:pic>
      <p:pic>
        <p:nvPicPr>
          <p:cNvPr id="3" name="Picture 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B9D9DC47-B943-6193-D173-605C50446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" y="3512411"/>
            <a:ext cx="2873704" cy="3111087"/>
          </a:xfrm>
          <a:prstGeom prst="rect">
            <a:avLst/>
          </a:prstGeom>
        </p:spPr>
      </p:pic>
      <p:pic>
        <p:nvPicPr>
          <p:cNvPr id="4" name="Picture 3" descr="A collage of a person with a beard&#10;&#10;AI-generated content may be incorrect.">
            <a:extLst>
              <a:ext uri="{FF2B5EF4-FFF2-40B4-BE49-F238E27FC236}">
                <a16:creationId xmlns:a16="http://schemas.microsoft.com/office/drawing/2014/main" id="{2E29B1AA-EDA1-2DC2-23B8-CB5CAF8A7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541" y="168791"/>
            <a:ext cx="3855772" cy="3403147"/>
          </a:xfrm>
          <a:prstGeom prst="rect">
            <a:avLst/>
          </a:prstGeom>
        </p:spPr>
      </p:pic>
      <p:pic>
        <p:nvPicPr>
          <p:cNvPr id="7" name="Picture 6" descr="A collage of two women&#10;&#10;AI-generated content may be incorrect.">
            <a:extLst>
              <a:ext uri="{FF2B5EF4-FFF2-40B4-BE49-F238E27FC236}">
                <a16:creationId xmlns:a16="http://schemas.microsoft.com/office/drawing/2014/main" id="{78C5BC91-5A0D-04BE-C956-C4FC33B5F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8153" y="3754828"/>
            <a:ext cx="3844761" cy="3098966"/>
          </a:xfrm>
          <a:prstGeom prst="rect">
            <a:avLst/>
          </a:prstGeom>
        </p:spPr>
      </p:pic>
      <p:pic>
        <p:nvPicPr>
          <p:cNvPr id="10" name="Picture 9" descr="A blue cover with white outline of people&#10;&#10;AI-generated content may be incorrect.">
            <a:extLst>
              <a:ext uri="{FF2B5EF4-FFF2-40B4-BE49-F238E27FC236}">
                <a16:creationId xmlns:a16="http://schemas.microsoft.com/office/drawing/2014/main" id="{F51F3AE8-DE2B-246E-2A28-44355D3E3E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00" r="3030" b="200"/>
          <a:stretch>
            <a:fillRect/>
          </a:stretch>
        </p:blipFill>
        <p:spPr>
          <a:xfrm>
            <a:off x="5546712" y="1131498"/>
            <a:ext cx="2188572" cy="4761825"/>
          </a:xfrm>
          <a:prstGeom prst="rect">
            <a:avLst/>
          </a:prstGeom>
        </p:spPr>
      </p:pic>
      <p:pic>
        <p:nvPicPr>
          <p:cNvPr id="11" name="Picture 10" descr="A blue and orange rectangular object with white text&#10;&#10;AI-generated content may be incorrect.">
            <a:extLst>
              <a:ext uri="{FF2B5EF4-FFF2-40B4-BE49-F238E27FC236}">
                <a16:creationId xmlns:a16="http://schemas.microsoft.com/office/drawing/2014/main" id="{E921BDD2-D13B-093B-5824-4F0B3A23D8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9500" y="1120475"/>
            <a:ext cx="2197422" cy="4519747"/>
          </a:xfrm>
          <a:prstGeom prst="rect">
            <a:avLst/>
          </a:prstGeom>
        </p:spPr>
      </p:pic>
      <p:pic>
        <p:nvPicPr>
          <p:cNvPr id="6" name="Picture 5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8FF3215E-61C2-7035-C41E-3FAD7740F2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6118" y="-191588"/>
            <a:ext cx="3029494" cy="198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8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B243-6ACB-9F4C-D8D2-10C6A663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red text&#10;&#10;AI-generated content may be incorrect.">
            <a:extLst>
              <a:ext uri="{FF2B5EF4-FFF2-40B4-BE49-F238E27FC236}">
                <a16:creationId xmlns:a16="http://schemas.microsoft.com/office/drawing/2014/main" id="{04B2D305-38B5-2D80-787B-DCAB7A3B1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205" y="661340"/>
            <a:ext cx="2221299" cy="1670564"/>
          </a:xfrm>
          <a:prstGeom prst="rect">
            <a:avLst/>
          </a:prstGeom>
        </p:spPr>
      </p:pic>
      <p:pic>
        <p:nvPicPr>
          <p:cNvPr id="6" name="Picture 5" descr="A person holding a bell&#10;&#10;AI-generated content may be incorrect.">
            <a:extLst>
              <a:ext uri="{FF2B5EF4-FFF2-40B4-BE49-F238E27FC236}">
                <a16:creationId xmlns:a16="http://schemas.microsoft.com/office/drawing/2014/main" id="{9E36BC13-FE86-AF89-F52C-034E3D9D9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946" y="2186838"/>
            <a:ext cx="2027225" cy="4581898"/>
          </a:xfrm>
          <a:prstGeom prst="rect">
            <a:avLst/>
          </a:prstGeom>
        </p:spPr>
      </p:pic>
      <p:pic>
        <p:nvPicPr>
          <p:cNvPr id="8" name="Picture 7" descr="A white background with red text&#10;&#10;AI-generated content may be incorrect.">
            <a:extLst>
              <a:ext uri="{FF2B5EF4-FFF2-40B4-BE49-F238E27FC236}">
                <a16:creationId xmlns:a16="http://schemas.microsoft.com/office/drawing/2014/main" id="{12AF2DAF-6D1E-2F9D-ED8C-F40927EC3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840" y="643606"/>
            <a:ext cx="2704852" cy="6069527"/>
          </a:xfrm>
          <a:prstGeom prst="rect">
            <a:avLst/>
          </a:prstGeom>
        </p:spPr>
      </p:pic>
      <p:pic>
        <p:nvPicPr>
          <p:cNvPr id="9" name="Picture 8" descr="A collage of people in a room&#10;&#10;AI-generated content may be incorrect.">
            <a:extLst>
              <a:ext uri="{FF2B5EF4-FFF2-40B4-BE49-F238E27FC236}">
                <a16:creationId xmlns:a16="http://schemas.microsoft.com/office/drawing/2014/main" id="{54CBE325-9E32-5D42-F4E7-E471A14A4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8385" y="79555"/>
            <a:ext cx="5263615" cy="1749879"/>
          </a:xfrm>
          <a:prstGeom prst="rect">
            <a:avLst/>
          </a:prstGeom>
        </p:spPr>
      </p:pic>
      <p:pic>
        <p:nvPicPr>
          <p:cNvPr id="12" name="Picture 11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84D9EB34-6539-F17C-E5F0-0FB2B649FE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3856" y="1924594"/>
            <a:ext cx="5258144" cy="2287696"/>
          </a:xfrm>
          <a:prstGeom prst="rect">
            <a:avLst/>
          </a:prstGeom>
        </p:spPr>
      </p:pic>
      <p:pic>
        <p:nvPicPr>
          <p:cNvPr id="13" name="Picture 12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26101E25-21A6-D7A0-5200-8D671E9852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002" y="4212290"/>
            <a:ext cx="5332922" cy="2362681"/>
          </a:xfrm>
          <a:prstGeom prst="rect">
            <a:avLst/>
          </a:prstGeom>
        </p:spPr>
      </p:pic>
      <p:pic>
        <p:nvPicPr>
          <p:cNvPr id="3" name="Picture 2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BE03DD57-5CE0-E95F-7759-74730AC102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61340"/>
            <a:ext cx="2031154" cy="13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806B-15B1-5D2C-3A01-EBC37024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red text&#10;&#10;AI-generated content may be incorrect.">
            <a:extLst>
              <a:ext uri="{FF2B5EF4-FFF2-40B4-BE49-F238E27FC236}">
                <a16:creationId xmlns:a16="http://schemas.microsoft.com/office/drawing/2014/main" id="{1EDE0AEE-A4F9-D72F-A461-80D38848E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434" y="444035"/>
            <a:ext cx="1971428" cy="1971428"/>
          </a:xfrm>
          <a:prstGeom prst="rect">
            <a:avLst/>
          </a:prstGeom>
        </p:spPr>
      </p:pic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DD2CE58F-1888-984F-8F62-FAFF90554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582" y="2582763"/>
            <a:ext cx="2669057" cy="4086137"/>
          </a:xfrm>
          <a:prstGeom prst="rect">
            <a:avLst/>
          </a:prstGeom>
        </p:spPr>
      </p:pic>
      <p:pic>
        <p:nvPicPr>
          <p:cNvPr id="4" name="Picture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94EE864A-D655-2981-705E-37D07F12C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858" y="2192085"/>
            <a:ext cx="3641396" cy="2356263"/>
          </a:xfrm>
          <a:prstGeom prst="rect">
            <a:avLst/>
          </a:prstGeom>
        </p:spPr>
      </p:pic>
      <p:pic>
        <p:nvPicPr>
          <p:cNvPr id="7" name="Picture 6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B9D7E486-FCE2-3F19-BDCB-2B62527AC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357" y="444035"/>
            <a:ext cx="3772334" cy="2449898"/>
          </a:xfrm>
          <a:prstGeom prst="rect">
            <a:avLst/>
          </a:prstGeom>
        </p:spPr>
      </p:pic>
      <p:pic>
        <p:nvPicPr>
          <p:cNvPr id="10" name="Picture 9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88117221-AB5A-FF3D-5D68-3C4F31097C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091" y="3370216"/>
            <a:ext cx="3792866" cy="2990297"/>
          </a:xfrm>
          <a:prstGeom prst="rect">
            <a:avLst/>
          </a:prstGeom>
        </p:spPr>
      </p:pic>
      <p:pic>
        <p:nvPicPr>
          <p:cNvPr id="6" name="Picture 5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9540A419-4938-63DA-0EAE-FE956740A2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9" y="4303"/>
            <a:ext cx="2155291" cy="143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29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81E5D-EF32-64CF-5D9B-0AB445357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F0DA874C-5058-BA1D-5DD3-0AF462171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23" y="1515291"/>
            <a:ext cx="2104023" cy="1203373"/>
          </a:xfrm>
          <a:prstGeom prst="rect">
            <a:avLst/>
          </a:prstGeom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44A32F95-1D26-2C8E-479C-815C73822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78" y="2837009"/>
            <a:ext cx="2192368" cy="3816970"/>
          </a:xfrm>
          <a:prstGeom prst="rect">
            <a:avLst/>
          </a:prstGeom>
        </p:spPr>
      </p:pic>
      <p:pic>
        <p:nvPicPr>
          <p:cNvPr id="8" name="Picture 7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A8A7F427-B0B5-2670-D289-8AA3B632B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101" y="3519"/>
            <a:ext cx="4504088" cy="3031425"/>
          </a:xfrm>
          <a:prstGeom prst="rect">
            <a:avLst/>
          </a:prstGeom>
        </p:spPr>
      </p:pic>
      <p:pic>
        <p:nvPicPr>
          <p:cNvPr id="9" name="Picture 8" descr="A person giving a presentation to a group of people&#10;&#10;AI-generated content may be incorrect.">
            <a:extLst>
              <a:ext uri="{FF2B5EF4-FFF2-40B4-BE49-F238E27FC236}">
                <a16:creationId xmlns:a16="http://schemas.microsoft.com/office/drawing/2014/main" id="{EFB40063-B6E9-243C-C611-A13C8E9147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4970" y="3515613"/>
            <a:ext cx="4642263" cy="2873582"/>
          </a:xfrm>
          <a:prstGeom prst="rect">
            <a:avLst/>
          </a:prstGeom>
        </p:spPr>
      </p:pic>
      <p:pic>
        <p:nvPicPr>
          <p:cNvPr id="12" name="Picture 11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070E1137-1383-96B9-AFC8-290B62C1B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1662" y="884720"/>
            <a:ext cx="3572617" cy="4438402"/>
          </a:xfrm>
          <a:prstGeom prst="rect">
            <a:avLst/>
          </a:prstGeom>
        </p:spPr>
      </p:pic>
      <p:pic>
        <p:nvPicPr>
          <p:cNvPr id="3" name="Picture 2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8CA2DAB0-556D-3BAA-67E2-3A7BA101C9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9" y="4303"/>
            <a:ext cx="2265459" cy="123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90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23B4C-03FE-83B0-E225-6A0B5C8B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8E8DBFE3-5A9B-2875-01A6-FA75D555D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19" y="332448"/>
            <a:ext cx="2946937" cy="1581522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0531C66D-F864-C438-F9CF-CFD5B15D7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907" y="2546404"/>
            <a:ext cx="1757549" cy="2408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42714" t="42794" r="42072" b="9079"/>
          <a:stretch/>
        </p:blipFill>
        <p:spPr>
          <a:xfrm>
            <a:off x="4164188" y="404761"/>
            <a:ext cx="2899954" cy="5160015"/>
          </a:xfrm>
          <a:prstGeom prst="rect">
            <a:avLst/>
          </a:prstGeom>
        </p:spPr>
      </p:pic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B2767AE3-8265-518A-3455-7C38346F39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2145" y="834922"/>
            <a:ext cx="2405124" cy="453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85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23B4C-03FE-83B0-E225-6A0B5C8B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8E8DBFE3-5A9B-2875-01A6-FA75D555D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61" y="582882"/>
            <a:ext cx="2946937" cy="1581522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0531C66D-F864-C438-F9CF-CFD5B15D7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346" y="238571"/>
            <a:ext cx="1757549" cy="2408836"/>
          </a:xfrm>
          <a:prstGeom prst="rect">
            <a:avLst/>
          </a:prstGeom>
        </p:spPr>
      </p:pic>
      <p:pic>
        <p:nvPicPr>
          <p:cNvPr id="10" name="Picture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114595C7-FAB5-4594-6824-B6BFD9426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439" y="75348"/>
            <a:ext cx="4223252" cy="2735282"/>
          </a:xfrm>
          <a:prstGeom prst="rect">
            <a:avLst/>
          </a:prstGeom>
        </p:spPr>
      </p:pic>
      <p:pic>
        <p:nvPicPr>
          <p:cNvPr id="13" name="Picture 12" descr="A group of women in a meeting&#10;&#10;AI-generated content may be incorrect.">
            <a:extLst>
              <a:ext uri="{FF2B5EF4-FFF2-40B4-BE49-F238E27FC236}">
                <a16:creationId xmlns:a16="http://schemas.microsoft.com/office/drawing/2014/main" id="{CA216FB2-CF2B-CCB1-F96E-1081DA707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878" y="3006770"/>
            <a:ext cx="4750813" cy="29788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42023" t="54488" r="40883" b="7702"/>
          <a:stretch/>
        </p:blipFill>
        <p:spPr>
          <a:xfrm>
            <a:off x="77201" y="3006770"/>
            <a:ext cx="2090058" cy="25864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39500" t="17143" r="26500" b="44127"/>
          <a:stretch/>
        </p:blipFill>
        <p:spPr>
          <a:xfrm>
            <a:off x="1783036" y="2968998"/>
            <a:ext cx="4766859" cy="305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63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6F8D2-7C8A-69A3-DA1B-BD7CC56E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blonde hair wearing a floral shirt&#10;&#10;AI-generated content may be incorrect.">
            <a:extLst>
              <a:ext uri="{FF2B5EF4-FFF2-40B4-BE49-F238E27FC236}">
                <a16:creationId xmlns:a16="http://schemas.microsoft.com/office/drawing/2014/main" id="{61AA094F-2F66-FA82-7B2F-92F4C4C10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43" y="2871787"/>
            <a:ext cx="1950904" cy="3891593"/>
          </a:xfrm>
          <a:prstGeom prst="rect">
            <a:avLst/>
          </a:prstGeom>
        </p:spPr>
      </p:pic>
      <p:pic>
        <p:nvPicPr>
          <p:cNvPr id="6" name="Picture 5" descr="A person in a suit&#10;&#10;AI-generated content may be incorrect.">
            <a:extLst>
              <a:ext uri="{FF2B5EF4-FFF2-40B4-BE49-F238E27FC236}">
                <a16:creationId xmlns:a16="http://schemas.microsoft.com/office/drawing/2014/main" id="{983B1E2A-52B0-8C20-C920-5FAB23045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126" y="2871788"/>
            <a:ext cx="1986851" cy="3858658"/>
          </a:xfrm>
          <a:prstGeom prst="rect">
            <a:avLst/>
          </a:prstGeom>
        </p:spPr>
      </p:pic>
      <p:pic>
        <p:nvPicPr>
          <p:cNvPr id="8" name="Picture 7" descr="A person wearing a floral shirt&#10;&#10;AI-generated content may be incorrect.">
            <a:extLst>
              <a:ext uri="{FF2B5EF4-FFF2-40B4-BE49-F238E27FC236}">
                <a16:creationId xmlns:a16="http://schemas.microsoft.com/office/drawing/2014/main" id="{B8D2179A-4FA8-595A-3DB5-6ED6ADEED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779" y="2871787"/>
            <a:ext cx="1974398" cy="3874723"/>
          </a:xfrm>
          <a:prstGeom prst="rect">
            <a:avLst/>
          </a:prstGeom>
        </p:spPr>
      </p:pic>
      <p:pic>
        <p:nvPicPr>
          <p:cNvPr id="12" name="Picture 11" descr="A person wearing a black shirt&#10;&#10;AI-generated content may be incorrect.">
            <a:extLst>
              <a:ext uri="{FF2B5EF4-FFF2-40B4-BE49-F238E27FC236}">
                <a16:creationId xmlns:a16="http://schemas.microsoft.com/office/drawing/2014/main" id="{72648327-CBF5-BE3D-031D-C6886E232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804" y="2862606"/>
            <a:ext cx="1895475" cy="3892626"/>
          </a:xfrm>
          <a:prstGeom prst="rect">
            <a:avLst/>
          </a:prstGeom>
        </p:spPr>
      </p:pic>
      <p:pic>
        <p:nvPicPr>
          <p:cNvPr id="14" name="Picture 13" descr="A person wearing a brown shirt&#10;&#10;AI-generated content may be incorrect.">
            <a:extLst>
              <a:ext uri="{FF2B5EF4-FFF2-40B4-BE49-F238E27FC236}">
                <a16:creationId xmlns:a16="http://schemas.microsoft.com/office/drawing/2014/main" id="{92CBB2D2-B7DF-E333-18D2-3A44F85D1F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0919" y="2860312"/>
            <a:ext cx="2005299" cy="3901118"/>
          </a:xfrm>
          <a:prstGeom prst="rect">
            <a:avLst/>
          </a:prstGeom>
        </p:spPr>
      </p:pic>
      <p:pic>
        <p:nvPicPr>
          <p:cNvPr id="16" name="Picture 15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E9FE2823-5E23-9947-3747-76B59238E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7630"/>
            <a:ext cx="2802179" cy="1210189"/>
          </a:xfrm>
          <a:prstGeom prst="rect">
            <a:avLst/>
          </a:prstGeom>
        </p:spPr>
      </p:pic>
      <p:pic>
        <p:nvPicPr>
          <p:cNvPr id="2" name="Picture 1" descr="A person wearing a necklace&#10;&#10;AI-generated content may be incorrect.">
            <a:extLst>
              <a:ext uri="{FF2B5EF4-FFF2-40B4-BE49-F238E27FC236}">
                <a16:creationId xmlns:a16="http://schemas.microsoft.com/office/drawing/2014/main" id="{D23D32FC-0517-8303-D3B0-5B37A7C304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8177" y="2863295"/>
            <a:ext cx="2044088" cy="38919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/>
          <a:srcRect l="38428" t="54857" r="43500" b="25842"/>
          <a:stretch/>
        </p:blipFill>
        <p:spPr>
          <a:xfrm>
            <a:off x="3046551" y="117630"/>
            <a:ext cx="3683586" cy="221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1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8357" t="16254" r="23286" b="12508"/>
          <a:stretch/>
        </p:blipFill>
        <p:spPr>
          <a:xfrm>
            <a:off x="3061672" y="0"/>
            <a:ext cx="9239656" cy="7119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8357" t="19871" r="59404" b="12508"/>
          <a:stretch/>
        </p:blipFill>
        <p:spPr>
          <a:xfrm>
            <a:off x="51486" y="0"/>
            <a:ext cx="3010186" cy="7119493"/>
          </a:xfrm>
          <a:prstGeom prst="rect">
            <a:avLst/>
          </a:prstGeom>
        </p:spPr>
      </p:pic>
      <p:pic>
        <p:nvPicPr>
          <p:cNvPr id="6" name="Picture 5" descr="A blue background with white letters&#10;&#10;AI-generated content may be incorrect.">
            <a:extLst>
              <a:ext uri="{FF2B5EF4-FFF2-40B4-BE49-F238E27FC236}">
                <a16:creationId xmlns:a16="http://schemas.microsoft.com/office/drawing/2014/main" id="{3151D09A-6090-EA85-142D-A91AE383C3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390" r="4604" b="30097"/>
          <a:stretch/>
        </p:blipFill>
        <p:spPr>
          <a:xfrm>
            <a:off x="69669" y="400594"/>
            <a:ext cx="3544389" cy="66185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26797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Што значи да се биде благодарен? – psiholoskirazmis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Што значи да се биде благодарен? – psiholoskirazmisl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538" t="18557" r="20642" b="47189"/>
          <a:stretch/>
        </p:blipFill>
        <p:spPr>
          <a:xfrm>
            <a:off x="638080" y="1489680"/>
            <a:ext cx="4937733" cy="4519997"/>
          </a:xfrm>
          <a:prstGeom prst="rect">
            <a:avLst/>
          </a:prstGeom>
        </p:spPr>
      </p:pic>
      <p:pic>
        <p:nvPicPr>
          <p:cNvPr id="1030" name="Picture 6" descr="One can / UnitedFem - Светски ден на &quot;благодарам&quot; Благодарности да  наројуваме ❤ | 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620" y="1074158"/>
            <a:ext cx="6379383" cy="477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94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456104CF028834DABC9BE2C510A5D8B" ma:contentTypeVersion="20" ma:contentTypeDescription="Создадете нов документ." ma:contentTypeScope="" ma:versionID="a38029e09885bd925107d1f3c3790d79">
  <xsd:schema xmlns:xsd="http://www.w3.org/2001/XMLSchema" xmlns:xs="http://www.w3.org/2001/XMLSchema" xmlns:p="http://schemas.microsoft.com/office/2006/metadata/properties" xmlns:ns2="20ad7d71-2103-4f50-a8ce-316a0832f6c4" xmlns:ns3="9269f140-6cce-4088-94d2-c15dddfd1861" targetNamespace="http://schemas.microsoft.com/office/2006/metadata/properties" ma:root="true" ma:fieldsID="4ccbfe38ba01905ec603b8311fefab21" ns2:_="" ns3:_="">
    <xsd:import namespace="20ad7d71-2103-4f50-a8ce-316a0832f6c4"/>
    <xsd:import namespace="9269f140-6cce-4088-94d2-c15dddfd18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ad7d71-2103-4f50-a8ce-316a0832f6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Ознаки на сликата" ma:readOnly="false" ma:fieldId="{5cf76f15-5ced-4ddc-b409-7134ff3c332f}" ma:taxonomyMulti="true" ma:sspId="79d88d23-3f30-4d27-ba0d-ea603263a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9f140-6cce-4088-94d2-c15dddfd186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Споделено со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Споделено со Детал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35779e8-d934-4e92-9a02-b1065d98a04c}" ma:internalName="TaxCatchAll" ma:showField="CatchAllData" ma:web="9269f140-6cce-4088-94d2-c15dddfd1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ржина"/>
        <xsd:element ref="dc:title" minOccurs="0" maxOccurs="1" ma:index="4" ma:displayName="Наслов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69f140-6cce-4088-94d2-c15dddfd1861" xsi:nil="true"/>
    <_Flow_SignoffStatus xmlns="20ad7d71-2103-4f50-a8ce-316a0832f6c4" xsi:nil="true"/>
    <lcf76f155ced4ddcb4097134ff3c332f xmlns="20ad7d71-2103-4f50-a8ce-316a0832f6c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4DC354-4A1E-4DA1-9B64-9AA5592AA76C}"/>
</file>

<file path=customXml/itemProps2.xml><?xml version="1.0" encoding="utf-8"?>
<ds:datastoreItem xmlns:ds="http://schemas.openxmlformats.org/officeDocument/2006/customXml" ds:itemID="{B628606C-5933-40EF-81AF-779BC325EBC2}"/>
</file>

<file path=customXml/itemProps3.xml><?xml version="1.0" encoding="utf-8"?>
<ds:datastoreItem xmlns:ds="http://schemas.openxmlformats.org/officeDocument/2006/customXml" ds:itemID="{1670E37E-7D9F-4424-8C96-61BCFD3119F1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35</Slides>
  <Notes>19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Elizabeta Bozinoska</dc:creator>
  <cp:revision>3</cp:revision>
  <dcterms:created xsi:type="dcterms:W3CDTF">2025-05-29T09:32:01Z</dcterms:created>
  <dcterms:modified xsi:type="dcterms:W3CDTF">2025-05-30T08:56:07Z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0x010100A456104CF028834DABC9BE2C510A5D8B</vt:lpwstr>
  </property>
</Properties>
</file>